
<file path=[Content_Types].xml><?xml version="1.0" encoding="utf-8"?>
<Types xmlns="http://schemas.openxmlformats.org/package/2006/content-types">
  <Default Extension="wmf" ContentType="image/x-wmf"/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2" r:id="rId3"/>
    <p:sldId id="513" r:id="rId4"/>
    <p:sldId id="455" r:id="rId5"/>
    <p:sldId id="503" r:id="rId6"/>
    <p:sldId id="500" r:id="rId7"/>
    <p:sldId id="512" r:id="rId8"/>
    <p:sldId id="506" r:id="rId9"/>
    <p:sldId id="509" r:id="rId10"/>
    <p:sldId id="510" r:id="rId11"/>
    <p:sldId id="514" r:id="rId12"/>
    <p:sldId id="515" r:id="rId13"/>
    <p:sldId id="518" r:id="rId14"/>
    <p:sldId id="519" r:id="rId15"/>
    <p:sldId id="520" r:id="rId16"/>
  </p:sldIdLst>
  <p:sldSz cx="9144000" cy="5715000" type="screen16x1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7F39B"/>
    <a:srgbClr val="F7A9DB"/>
    <a:srgbClr val="EE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77333" autoAdjust="0"/>
  </p:normalViewPr>
  <p:slideViewPr>
    <p:cSldViewPr showGuides="1">
      <p:cViewPr varScale="1">
        <p:scale>
          <a:sx n="88" d="100"/>
          <a:sy n="88" d="100"/>
        </p:scale>
        <p:origin x="828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964B83-8345-4413-A6F1-F270C629A6E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9E8CFC-36A4-4335-B8DC-FF0EF578EF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C19EE3-F66F-4767-A6F3-5D41C12A3E8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06E125-48F0-476E-9C48-2A74794AF44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HINAEDU_RGB_200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0004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图片 4" descr="CHINAEDU_RGB_2006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2" y="50004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2428872"/>
            <a:ext cx="6386530" cy="1010707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0034" y="3500442"/>
            <a:ext cx="6400800" cy="547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4" descr="CHINAEDU_RGB_200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78632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矩形 5"/>
          <p:cNvSpPr/>
          <p:nvPr userDrawn="1"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6" descr="CHINAEDU_RGB_2006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2" y="478632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14294"/>
            <a:ext cx="5614998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285864"/>
            <a:ext cx="8015286" cy="34290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5614988" cy="952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28625" y="1643063"/>
            <a:ext cx="8229600" cy="346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0000" endA="300" endPos="50000" dist="60007" dir="5400000" sy="-100000" algn="bl" rotWithShape="0"/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zsxycj.sccchina.net/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984776" cy="1428760"/>
          </a:xfrm>
        </p:spPr>
        <p:txBody>
          <a:bodyPr/>
          <a:lstStyle/>
          <a:p>
            <a:r>
              <a:rPr lang="zh-CN" altLang="en-US" sz="3600" dirty="0" smtClean="0"/>
              <a:t>学生使用手册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408712" cy="1428760"/>
          </a:xfrm>
        </p:spPr>
        <p:txBody>
          <a:bodyPr/>
          <a:lstStyle/>
          <a:p>
            <a:r>
              <a:rPr lang="zh-CN" altLang="en-US" sz="3600" dirty="0" smtClean="0"/>
              <a:t>二、手机端操作手册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、移动</a:t>
            </a:r>
            <a:r>
              <a:rPr lang="en-US" altLang="zh-CN" sz="2800" b="1" dirty="0" smtClean="0"/>
              <a:t>APP</a:t>
            </a:r>
            <a:r>
              <a:rPr lang="zh-CN" altLang="en-US" sz="2800" b="1" dirty="0" smtClean="0"/>
              <a:t>下载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0096" y="1120016"/>
            <a:ext cx="8242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chemeClr val="accent2">
                    <a:lumMod val="75000"/>
                  </a:schemeClr>
                </a:solidFill>
              </a:rPr>
              <a:t>用户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可以通过以下两种途径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下载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、安卓用户可通过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小米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应用商店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华为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应用市场        、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应用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宝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等应用市场搜索：“学起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PLUS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”下载。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、苹果用户可通过苹果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APP Store           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搜索“学起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PLUS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”下载。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026542" y="1777380"/>
            <a:ext cx="7106495" cy="1875964"/>
            <a:chOff x="668163" y="1510376"/>
            <a:chExt cx="7106495" cy="1875964"/>
          </a:xfrm>
        </p:grpSpPr>
        <p:sp>
          <p:nvSpPr>
            <p:cNvPr id="4" name="矩形 3"/>
            <p:cNvSpPr/>
            <p:nvPr/>
          </p:nvSpPr>
          <p:spPr>
            <a:xfrm>
              <a:off x="668163" y="2932305"/>
              <a:ext cx="7072189" cy="454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532" y="1510376"/>
              <a:ext cx="525463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" b="33178"/>
            <a:stretch>
              <a:fillRect/>
            </a:stretch>
          </p:blipFill>
          <p:spPr bwMode="auto">
            <a:xfrm>
              <a:off x="7301802" y="1553487"/>
              <a:ext cx="472856" cy="48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75" y="1820491"/>
            <a:ext cx="442566" cy="4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1" y="2710253"/>
            <a:ext cx="45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下载及应用</a:t>
            </a:r>
            <a:endParaRPr lang="zh-CN" altLang="en-US" sz="2800" b="1" dirty="0"/>
          </a:p>
        </p:txBody>
      </p:sp>
      <p:pic>
        <p:nvPicPr>
          <p:cNvPr id="5" name="图片 4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" t="908" r="560" b="-908"/>
          <a:stretch>
            <a:fillRect/>
          </a:stretch>
        </p:blipFill>
        <p:spPr bwMode="auto">
          <a:xfrm>
            <a:off x="5292080" y="1120015"/>
            <a:ext cx="2088232" cy="4488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9" y="112001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下载安装后选择报考院校，输入账号及密码；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注：移动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账号密码与电脑端相同；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431" y="2384742"/>
            <a:ext cx="1333333" cy="3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下载及应用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9" y="1120016"/>
            <a:ext cx="741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点击“课程学习”，开始看课；</a:t>
            </a:r>
            <a:endParaRPr lang="zh-CN" altLang="en-US" dirty="0"/>
          </a:p>
        </p:txBody>
      </p:sp>
      <p:sp>
        <p:nvSpPr>
          <p:cNvPr id="3" name="右箭头 2"/>
          <p:cNvSpPr/>
          <p:nvPr/>
        </p:nvSpPr>
        <p:spPr>
          <a:xfrm>
            <a:off x="3059832" y="3289548"/>
            <a:ext cx="864096" cy="224660"/>
          </a:xfrm>
          <a:prstGeom prst="rightArrow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472045" y="1674166"/>
            <a:ext cx="2587787" cy="4040833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3928" y="1635792"/>
            <a:ext cx="2376264" cy="3958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</a:t>
            </a:r>
            <a:r>
              <a:rPr lang="zh-CN" altLang="en-US" b="1" dirty="0"/>
              <a:t>、下载及应用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dirty="0">
                <a:solidFill>
                  <a:schemeClr val="accent6">
                    <a:lumMod val="75000"/>
                  </a:schemeClr>
                </a:solidFill>
              </a:rPr>
              <a:t>看课结束后计时信息可以通过课程顶部查询</a:t>
            </a:r>
            <a:endParaRPr lang="zh-CN" alt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26895" y="1633364"/>
            <a:ext cx="2692978" cy="4081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408712" cy="1428760"/>
          </a:xfrm>
        </p:spPr>
        <p:txBody>
          <a:bodyPr/>
          <a:lstStyle/>
          <a:p>
            <a:r>
              <a:rPr lang="zh-CN" altLang="en-US" sz="3600" dirty="0" smtClean="0"/>
              <a:t>一、电脑端操作手册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、运行环境、登录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611560" y="1129308"/>
            <a:ext cx="5256584" cy="233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运行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环境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推荐浏览器为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谷歌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推荐分辨率为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1920*1680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学生登录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学生登录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地址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hlinkClick r:id="rId1"/>
              </a:rPr>
              <a:t>https://sdmujxjy.sccchina.net/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默认用户名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学号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；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学生默认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密码：身份证后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位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；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、首页</a:t>
            </a:r>
            <a:endParaRPr lang="zh-CN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3696"/>
            <a:ext cx="8064896" cy="42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73696"/>
            <a:ext cx="1333333" cy="3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713484"/>
            <a:ext cx="704762" cy="238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805440"/>
            <a:ext cx="704762" cy="238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897396"/>
            <a:ext cx="704762" cy="23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、学习</a:t>
            </a:r>
            <a:endParaRPr lang="zh-CN" altLang="en-US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92962"/>
            <a:ext cx="8064895" cy="40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281436"/>
            <a:ext cx="709793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24" y="3557600"/>
            <a:ext cx="657143" cy="2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46" y="4717740"/>
            <a:ext cx="657143" cy="2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4</a:t>
            </a:r>
            <a:r>
              <a:rPr lang="zh-CN" altLang="en-US" sz="2800" b="1" dirty="0" smtClean="0"/>
              <a:t>、考试</a:t>
            </a:r>
            <a:endParaRPr lang="zh-CN" alt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273324"/>
            <a:ext cx="81960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、成绩</a:t>
            </a:r>
            <a:endParaRPr lang="zh-CN" alt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9308"/>
            <a:ext cx="82996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3324"/>
            <a:ext cx="1333333" cy="3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毕业</a:t>
            </a:r>
            <a:endParaRPr lang="zh-CN" altLang="en-US" sz="2800" b="1" dirty="0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37118" y="985292"/>
            <a:ext cx="6480720" cy="4528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、个人信息</a:t>
            </a:r>
            <a:endParaRPr lang="zh-CN" alt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3284"/>
            <a:ext cx="6365205" cy="46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3284"/>
            <a:ext cx="1333333" cy="3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2fc86a3f-9822-4048-a7b1-56930ae10b1c"/>
  <p:tag name="COMMONDATA" val="eyJoZGlkIjoiYmExMDQ0NGU0ZjI3NDc1MTgwYmI4NTVkOWZlMTllYWMifQ=="/>
</p:tagLst>
</file>

<file path=ppt/theme/theme1.xml><?xml version="1.0" encoding="utf-8"?>
<a:theme xmlns:a="http://schemas.openxmlformats.org/drawingml/2006/main" name="项目策划模板@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项目策划模板@0.9.potx</Template>
  <TotalTime>0</TotalTime>
  <Words>379</Words>
  <Application>WPS 演示</Application>
  <PresentationFormat>全屏显示(16:10)</PresentationFormat>
  <Paragraphs>52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项目策划模板@0.9</vt:lpstr>
      <vt:lpstr>学生使用手册</vt:lpstr>
      <vt:lpstr>一、电脑端操作手册</vt:lpstr>
      <vt:lpstr>1、运行环境、登录</vt:lpstr>
      <vt:lpstr>2、首页</vt:lpstr>
      <vt:lpstr>3、学习</vt:lpstr>
      <vt:lpstr>4、考试</vt:lpstr>
      <vt:lpstr>5、成绩</vt:lpstr>
      <vt:lpstr>6、毕业</vt:lpstr>
      <vt:lpstr>7、个人信息</vt:lpstr>
      <vt:lpstr>二、手机端操作手册</vt:lpstr>
      <vt:lpstr>1、移动APP下载</vt:lpstr>
      <vt:lpstr>2、下载及应用</vt:lpstr>
      <vt:lpstr>3、下载及应用</vt:lpstr>
      <vt:lpstr>3、下载及应用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姬业</dc:creator>
  <cp:lastModifiedBy>小妞儿</cp:lastModifiedBy>
  <cp:revision>2828</cp:revision>
  <dcterms:created xsi:type="dcterms:W3CDTF">2009-12-06T10:38:00Z</dcterms:created>
  <dcterms:modified xsi:type="dcterms:W3CDTF">2024-03-22T03:26:03Z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A396BB98DD5D4321B0E683A68E50A83B</vt:lpwstr>
  </property>
  <property fmtid="{D5CDD505-2E9C-101B-9397-08002B2CF9AE}" pid="3" name="KSOProductBuildVer">
    <vt:lpwstr>2052-12.1.0.16412</vt:lpwstr>
  </property>
</Properties>
</file>